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BD5F8-7BC2-4099-B0BD-0FFD5BE70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3D75CC-8C5D-42D7-98AA-84F7138B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16F24-1D20-47E3-8458-744E6D34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D2EB4-D144-44D6-BC14-3F2FD471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FA73E-B448-4090-876E-892A8A90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8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554B0-5A21-4649-8D4C-238A1BBF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F5D364-61B6-40B6-9392-B67C6DB6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91D3D-90AD-44C2-A411-8CBB54DA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5C63C-FE2E-4763-9E55-7D6844A2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1AAB3A-DF11-41C3-B787-CE99AC2D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4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58912-EE02-4088-9820-BA0FF8715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C43869-D7AC-4472-964C-13756CA2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CA298-45BF-40E8-B7DC-145CCB4B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234F5A-25B6-460A-8A32-85B94138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6A800-951D-413C-AF96-1C53E8CE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39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0927-1B31-447B-85FC-CDA71168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CFA78-9562-4E26-AE19-54A0071DF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FF2DF-5203-4239-A9A3-77D50014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C60B2-76DE-4626-8D6A-F2990D88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F949B-149C-49DB-8A92-D46F9B96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0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9BA7-EADB-463C-BA7D-E4AC85E9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82000-1C4E-4CD4-91A2-F61AA5CD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232E2-57DC-4064-9E07-655B4536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7A076-531C-47CC-84E0-C32254D3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69310E-DE3C-4934-B46C-A0BBD00D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536AF-2A65-4BE9-AC59-E648A846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D5BE0-3A5B-447A-B9B3-1B552E0A0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2ED7C-7350-43B8-AF30-7A3A8658D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48B4D-98F7-46DA-9484-21049489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90DB46-B124-496B-85D3-61FDC2C2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1709A-9DBB-40A2-A34E-9879E867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86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72DB2-2DBC-46FD-8EA6-D0C41401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69F404-4400-4E72-8143-C4CC9BE1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AF0044-65E7-4895-98F6-64B36ADAD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59AEE4-01CC-4B31-B528-88033F32A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599E9E-B8AE-467F-AE94-A9E86BA4C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6C00A9-C0F1-48EF-9F03-1EE030D9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195047-D83A-482D-85C4-6108E0FC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E5B07F-0C76-41F4-892B-99BB60D6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1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DD215-5353-44DB-82EB-A97F52A5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BA1CD9-FFDA-4EFB-8C3B-4BCCD3A6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3A895-F14C-4378-80AF-CBB7D652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080C79-5737-4256-9BE9-E6711B20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68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8715E2-27DA-4DDF-B106-E6AA8F91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D660B2-A45D-409F-87ED-16F45162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E78CA1-4FD0-4AFC-99BA-13FF7F2A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7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C0D9F-0DF1-4EED-A6C0-61C031DE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CF4CD-19CD-4360-A017-69F52335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E2301E-7760-4CF5-BF10-769A28401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79270E-525B-489D-8D4D-7B264672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1C78B2-D1B0-47A9-A0C8-A80B7DB8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5B10D-DF3D-4EFF-8BA7-DE6622D6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2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C0ACB-3F2A-4152-B0E0-1065AC23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118514-8205-4703-A58D-6F344E044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9BBD8-B3E5-48D6-90A0-25052575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64C20-07A4-423B-970D-DB5EBCD2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916EF-2254-4ABB-9D1C-85690D10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1C22B-128B-4CAE-AFA0-011FD99D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4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58BB65-BD1F-4552-BACB-84F9D701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7C994-7198-4A19-82A5-051571C89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DAF9D-E527-40D1-884C-ED3F60C21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2D1D5-6E19-47DA-BEF9-8A51DD22F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50F97-CA50-43BE-B17F-1F877C166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80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olmo.pntic.mec.es/~rjid0000/anorexia.htm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cun.es/enfermedades-tratamientos/enfermedades/anorexia-nerviosa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hyperlink" Target="http://www.esgentside.com/anorexia-mental/anorexia-definicion-sintomas-tratamiento-causas-y-consecuencias_art7798.html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demedicina.com/anorexia-lucha-contra-el-cuerpo/" TargetMode="External"/><Relationship Id="rId20" Type="http://schemas.openxmlformats.org/officeDocument/2006/relationships/hyperlink" Target="https://www.webconsultas.com/categoria/salud-al-dia/anorex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lineplus.gov/spanish/ency/article/000362.htm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://netdoctor.elespanol.com/articulo/anorexia-nerviosa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bulimarexia.com.ar/trata.html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webconsultas.com/salud-al-dia/anorexia/causas-y-factores-de-riesgo-de-la-anorex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471614"/>
            <a:ext cx="12192000" cy="7553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latin typeface="Bernard MT Condensed" panose="02050806060905020404" pitchFamily="18" charset="0"/>
              </a:rPr>
              <a:t>Recursos: A continuación se te presentan varios apoyos para que realices tus actividades solamente has </a:t>
            </a:r>
            <a:r>
              <a:rPr lang="es-MX" sz="2000" dirty="0" err="1">
                <a:latin typeface="Bernard MT Condensed" panose="02050806060905020404" pitchFamily="18" charset="0"/>
              </a:rPr>
              <a:t>click</a:t>
            </a:r>
            <a:r>
              <a:rPr lang="es-MX" sz="2000" dirty="0">
                <a:latin typeface="Bernard MT Condensed" panose="02050806060905020404" pitchFamily="18" charset="0"/>
              </a:rPr>
              <a:t> en al imagen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2" y="185648"/>
            <a:ext cx="1203877" cy="1100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25" y="185648"/>
            <a:ext cx="1654459" cy="1285966"/>
          </a:xfrm>
          <a:prstGeom prst="rect">
            <a:avLst/>
          </a:prstGeom>
        </p:spPr>
      </p:pic>
      <p:pic>
        <p:nvPicPr>
          <p:cNvPr id="2" name="Imagen 1">
            <a:hlinkClick r:id="rId4"/>
            <a:extLst>
              <a:ext uri="{FF2B5EF4-FFF2-40B4-BE49-F238E27FC236}">
                <a16:creationId xmlns:a16="http://schemas.microsoft.com/office/drawing/2014/main" id="{C5FFF616-D2A5-49C6-B028-F209DA89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115" y="2415744"/>
            <a:ext cx="1739794" cy="163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hlinkClick r:id="rId6"/>
            <a:extLst>
              <a:ext uri="{FF2B5EF4-FFF2-40B4-BE49-F238E27FC236}">
                <a16:creationId xmlns:a16="http://schemas.microsoft.com/office/drawing/2014/main" id="{44A75EE2-BA83-4486-9621-BB5A18AC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761" y="5034296"/>
            <a:ext cx="1739794" cy="158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hlinkClick r:id="rId8"/>
            <a:extLst>
              <a:ext uri="{FF2B5EF4-FFF2-40B4-BE49-F238E27FC236}">
                <a16:creationId xmlns:a16="http://schemas.microsoft.com/office/drawing/2014/main" id="{C676089A-4D1A-4BE8-9B23-5702E1302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18" y="2358800"/>
            <a:ext cx="3085686" cy="443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hlinkClick r:id="rId10"/>
            <a:extLst>
              <a:ext uri="{FF2B5EF4-FFF2-40B4-BE49-F238E27FC236}">
                <a16:creationId xmlns:a16="http://schemas.microsoft.com/office/drawing/2014/main" id="{7E1E04D2-D2FA-49B8-9E4F-A3FAA46C4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8647" y="2272634"/>
            <a:ext cx="1606561" cy="168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hlinkClick r:id="rId12"/>
            <a:extLst>
              <a:ext uri="{FF2B5EF4-FFF2-40B4-BE49-F238E27FC236}">
                <a16:creationId xmlns:a16="http://schemas.microsoft.com/office/drawing/2014/main" id="{8FDED608-E8ED-4ECB-B56E-2152E509D0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9927" y="5034295"/>
            <a:ext cx="1521229" cy="158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hlinkClick r:id="rId14"/>
            <a:extLst>
              <a:ext uri="{FF2B5EF4-FFF2-40B4-BE49-F238E27FC236}">
                <a16:creationId xmlns:a16="http://schemas.microsoft.com/office/drawing/2014/main" id="{C4194876-0AF3-4BE3-A416-B5BDE18EC9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63111" y="2259150"/>
            <a:ext cx="1913215" cy="169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hlinkClick r:id="rId16"/>
            <a:extLst>
              <a:ext uri="{FF2B5EF4-FFF2-40B4-BE49-F238E27FC236}">
                <a16:creationId xmlns:a16="http://schemas.microsoft.com/office/drawing/2014/main" id="{44647B66-5ADD-4235-8765-F73D64F107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4589" y="5034295"/>
            <a:ext cx="1913215" cy="158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hlinkClick r:id="rId18"/>
            <a:extLst>
              <a:ext uri="{FF2B5EF4-FFF2-40B4-BE49-F238E27FC236}">
                <a16:creationId xmlns:a16="http://schemas.microsoft.com/office/drawing/2014/main" id="{5869AC96-7628-48C2-8DE2-82BE4BE955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80012" y="2259150"/>
            <a:ext cx="1207812" cy="435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hlinkClick r:id="rId20"/>
            <a:extLst>
              <a:ext uri="{FF2B5EF4-FFF2-40B4-BE49-F238E27FC236}">
                <a16:creationId xmlns:a16="http://schemas.microsoft.com/office/drawing/2014/main" id="{89612F4F-804F-4209-9060-26049137BA4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7242" y="2272634"/>
            <a:ext cx="803836" cy="434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D9FD6B6-C405-44FA-A3D4-B02780C0E131}"/>
              </a:ext>
            </a:extLst>
          </p:cNvPr>
          <p:cNvSpPr/>
          <p:nvPr/>
        </p:nvSpPr>
        <p:spPr>
          <a:xfrm>
            <a:off x="1836461" y="82529"/>
            <a:ext cx="8637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                           Proceso</a:t>
            </a:r>
          </a:p>
          <a:p>
            <a:r>
              <a:rPr lang="es-MX" sz="1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Te recuerdo que tendrás que hacer una presentación en </a:t>
            </a:r>
            <a:r>
              <a:rPr lang="es-MX" sz="1600" dirty="0" err="1">
                <a:solidFill>
                  <a:srgbClr val="002060"/>
                </a:solidFill>
                <a:latin typeface="Bernard MT Condensed" panose="02050806060905020404" pitchFamily="18" charset="0"/>
              </a:rPr>
              <a:t>Power</a:t>
            </a:r>
            <a:r>
              <a:rPr lang="es-MX" sz="1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 Point según lo indica tu actividad, revisa tu </a:t>
            </a:r>
          </a:p>
          <a:p>
            <a:r>
              <a:rPr lang="es-MX" sz="1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Rúbrica para exposición y puedas realizar adecuadamente tu presentación. </a:t>
            </a:r>
          </a:p>
        </p:txBody>
      </p:sp>
    </p:spTree>
    <p:extLst>
      <p:ext uri="{BB962C8B-B14F-4D97-AF65-F5344CB8AC3E}">
        <p14:creationId xmlns:p14="http://schemas.microsoft.com/office/powerpoint/2010/main" val="37617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Bernard MT Condensed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2018-01-22T22:17:22Z</dcterms:created>
  <dcterms:modified xsi:type="dcterms:W3CDTF">2018-01-22T22:51:54Z</dcterms:modified>
</cp:coreProperties>
</file>