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BD5F8-7BC2-4099-B0BD-0FFD5BE70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3D75CC-8C5D-42D7-98AA-84F7138B8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D16F24-1D20-47E3-8458-744E6D34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3D2EB4-D144-44D6-BC14-3F2FD471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6FA73E-B448-4090-876E-892A8A900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080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554B0-5A21-4649-8D4C-238A1BBF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F5D364-61B6-40B6-9392-B67C6DB69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91D3D-90AD-44C2-A411-8CBB54DA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5C63C-FE2E-4763-9E55-7D6844A2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1AAB3A-DF11-41C3-B787-CE99AC2D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943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F58912-EE02-4088-9820-BA0FF8715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C43869-D7AC-4472-964C-13756CA25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5CA298-45BF-40E8-B7DC-145CCB4B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234F5A-25B6-460A-8A32-85B94138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06A800-951D-413C-AF96-1C53E8CE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539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40927-1B31-447B-85FC-CDA71168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1CFA78-9562-4E26-AE19-54A0071DF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2FF2DF-5203-4239-A9A3-77D50014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FC60B2-76DE-4626-8D6A-F2990D88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3F949B-149C-49DB-8A92-D46F9B96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08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B9BA7-EADB-463C-BA7D-E4AC85E98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382000-1C4E-4CD4-91A2-F61AA5CD9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232E2-57DC-4064-9E07-655B4536C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D7A076-531C-47CC-84E0-C32254D3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69310E-DE3C-4934-B46C-A0BBD00D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075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536AF-2A65-4BE9-AC59-E648A846C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6D5BE0-3A5B-447A-B9B3-1B552E0A0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D2ED7C-7350-43B8-AF30-7A3A8658D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648B4D-98F7-46DA-9484-210494897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90DB46-B124-496B-85D3-61FDC2C2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A1709A-9DBB-40A2-A34E-9879E867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386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72DB2-2DBC-46FD-8EA6-D0C41401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69F404-4400-4E72-8143-C4CC9BE19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AF0044-65E7-4895-98F6-64B36ADAD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59AEE4-01CC-4B31-B528-88033F32A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599E9E-B8AE-467F-AE94-A9E86BA4C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6C00A9-C0F1-48EF-9F03-1EE030D9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1195047-D83A-482D-85C4-6108E0FC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E5B07F-0C76-41F4-892B-99BB60D6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17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DD215-5353-44DB-82EB-A97F52A5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BA1CD9-FFDA-4EFB-8C3B-4BCCD3A6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A3A895-F14C-4378-80AF-CBB7D6524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080C79-5737-4256-9BE9-E6711B20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268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8715E2-27DA-4DDF-B106-E6AA8F91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D660B2-A45D-409F-87ED-16F45162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E78CA1-4FD0-4AFC-99BA-13FF7F2A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72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C0D9F-0DF1-4EED-A6C0-61C031DE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DCF4CD-19CD-4360-A017-69F52335F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E2301E-7760-4CF5-BF10-769A28401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79270E-525B-489D-8D4D-7B264672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1C78B2-D1B0-47A9-A0C8-A80B7DB8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65B10D-DF3D-4EFF-8BA7-DE6622D6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021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C0ACB-3F2A-4152-B0E0-1065AC232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118514-8205-4703-A58D-6F344E044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F9BBD8-B3E5-48D6-90A0-250525754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064C20-07A4-423B-970D-DB5EBCD2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9916EF-2254-4ABB-9D1C-85690D10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91C22B-128B-4CAE-AFA0-011FD99D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47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258BB65-BD1F-4552-BACB-84F9D701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37C994-7198-4A19-82A5-051571C89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EDAF9D-E527-40D1-884C-ED3F60C21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60904-574E-415C-B353-D307599D15FB}" type="datetimeFigureOut">
              <a:rPr lang="es-MX" smtClean="0"/>
              <a:t>22/01/2018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E2D1D5-6E19-47DA-BEF9-8A51DD22F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850F97-CA50-43BE-B17F-1F877C166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FE77A-5EE9-451A-9856-5D5EC77466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80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ab.org/es/que-son-los-trastornos-de-la-conducta-alimentaria/duplicat-de-anorexia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cat-barcelona.com/faqs/view/que-es-la-bulimia" TargetMode="External"/><Relationship Id="rId3" Type="http://schemas.openxmlformats.org/officeDocument/2006/relationships/image" Target="../media/image2.jp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hyperlink" Target="http://www.cuidateplus.com/enfermedades/psiquiatricas/bulimia.html" TargetMode="External"/><Relationship Id="rId17" Type="http://schemas.openxmlformats.org/officeDocument/2006/relationships/image" Target="../media/image9.png"/><Relationship Id="rId2" Type="http://schemas.openxmlformats.org/officeDocument/2006/relationships/image" Target="../media/image1.jpg"/><Relationship Id="rId16" Type="http://schemas.openxmlformats.org/officeDocument/2006/relationships/hyperlink" Target="https://www.webconsultas.com/bulimia/tratamiento-de-la-bulimia-281" TargetMode="External"/><Relationship Id="rId20" Type="http://schemas.openxmlformats.org/officeDocument/2006/relationships/hyperlink" Target="http://www.innatia.com/s/c-enfermedad-de-la-bulimia/a-tratamientos-para-bulimi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yoclinic.org/es-es/diseases-conditions/bulimia/symptoms-causes/syc-20353615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s://medlineplus.gov/spanish/ency/article/000341.htm" TargetMode="External"/><Relationship Id="rId19" Type="http://schemas.openxmlformats.org/officeDocument/2006/relationships/image" Target="../media/image10.png"/><Relationship Id="rId4" Type="http://schemas.openxmlformats.org/officeDocument/2006/relationships/hyperlink" Target="http://www.cun.es/enfermedades-tratamientos/enfermedades/bulimia-nerviosa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://netdoctor.elespanol.com/articulo/bulimia-nervio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1471614"/>
            <a:ext cx="12192000" cy="7553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latin typeface="Bernard MT Condensed" panose="02050806060905020404" pitchFamily="18" charset="0"/>
              </a:rPr>
              <a:t>Recursos: A continuación se te presentan varios apoyos para que realices tus actividades solamente has </a:t>
            </a:r>
            <a:r>
              <a:rPr lang="es-MX" sz="2000" dirty="0" err="1">
                <a:latin typeface="Bernard MT Condensed" panose="02050806060905020404" pitchFamily="18" charset="0"/>
              </a:rPr>
              <a:t>click</a:t>
            </a:r>
            <a:r>
              <a:rPr lang="es-MX" sz="2000" dirty="0">
                <a:latin typeface="Bernard MT Condensed" panose="02050806060905020404" pitchFamily="18" charset="0"/>
              </a:rPr>
              <a:t> en al imagen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2" y="185648"/>
            <a:ext cx="1203877" cy="11003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825" y="185648"/>
            <a:ext cx="1654459" cy="1285966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6D9FD6B6-C405-44FA-A3D4-B02780C0E131}"/>
              </a:ext>
            </a:extLst>
          </p:cNvPr>
          <p:cNvSpPr/>
          <p:nvPr/>
        </p:nvSpPr>
        <p:spPr>
          <a:xfrm>
            <a:off x="1836461" y="82529"/>
            <a:ext cx="86375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                    Proceso Bulimia</a:t>
            </a:r>
          </a:p>
          <a:p>
            <a:r>
              <a:rPr lang="es-MX" sz="16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Te recuerdo que tendrás que hacer una presentación en </a:t>
            </a:r>
            <a:r>
              <a:rPr lang="es-MX" sz="1600" dirty="0" err="1">
                <a:solidFill>
                  <a:srgbClr val="002060"/>
                </a:solidFill>
                <a:latin typeface="Bernard MT Condensed" panose="02050806060905020404" pitchFamily="18" charset="0"/>
              </a:rPr>
              <a:t>Power</a:t>
            </a:r>
            <a:r>
              <a:rPr lang="es-MX" sz="16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 Point según lo indica tu actividad, revisa tu </a:t>
            </a:r>
          </a:p>
          <a:p>
            <a:r>
              <a:rPr lang="es-MX" sz="16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Rúbrica para exposición y puedas realizar adecuadamente tu presentación. </a:t>
            </a:r>
          </a:p>
        </p:txBody>
      </p:sp>
      <p:pic>
        <p:nvPicPr>
          <p:cNvPr id="7" name="Imagen 6">
            <a:hlinkClick r:id="rId4"/>
            <a:extLst>
              <a:ext uri="{FF2B5EF4-FFF2-40B4-BE49-F238E27FC236}">
                <a16:creationId xmlns:a16="http://schemas.microsoft.com/office/drawing/2014/main" id="{C93EAD8C-09C6-4A48-B0F0-8CBD99FA6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172" y="2358800"/>
            <a:ext cx="1750946" cy="1596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>
            <a:hlinkClick r:id="rId6"/>
            <a:extLst>
              <a:ext uri="{FF2B5EF4-FFF2-40B4-BE49-F238E27FC236}">
                <a16:creationId xmlns:a16="http://schemas.microsoft.com/office/drawing/2014/main" id="{13D7600B-0A3D-4466-8806-E73B25A8C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8647" y="5034295"/>
            <a:ext cx="1606561" cy="1583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hlinkClick r:id="rId8"/>
            <a:extLst>
              <a:ext uri="{FF2B5EF4-FFF2-40B4-BE49-F238E27FC236}">
                <a16:creationId xmlns:a16="http://schemas.microsoft.com/office/drawing/2014/main" id="{A520C146-F684-45D0-ADE1-92DFCC495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2779" y="2272635"/>
            <a:ext cx="1008829" cy="4345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>
            <a:hlinkClick r:id="rId10"/>
            <a:extLst>
              <a:ext uri="{FF2B5EF4-FFF2-40B4-BE49-F238E27FC236}">
                <a16:creationId xmlns:a16="http://schemas.microsoft.com/office/drawing/2014/main" id="{0394AADE-EA66-4AFB-A1F4-7602AAAF52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8172" y="5034295"/>
            <a:ext cx="1781964" cy="1583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n 18">
            <a:hlinkClick r:id="rId12"/>
            <a:extLst>
              <a:ext uri="{FF2B5EF4-FFF2-40B4-BE49-F238E27FC236}">
                <a16:creationId xmlns:a16="http://schemas.microsoft.com/office/drawing/2014/main" id="{CCCC66F3-1131-46C8-9C59-062CEA2ED7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1915" y="2337329"/>
            <a:ext cx="1285875" cy="4280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>
            <a:hlinkClick r:id="rId14"/>
            <a:extLst>
              <a:ext uri="{FF2B5EF4-FFF2-40B4-BE49-F238E27FC236}">
                <a16:creationId xmlns:a16="http://schemas.microsoft.com/office/drawing/2014/main" id="{4791BF4D-93C2-4923-BAE0-AABA8FDB53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20714" y="2412636"/>
            <a:ext cx="1614494" cy="1542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hlinkClick r:id="rId16"/>
            <a:extLst>
              <a:ext uri="{FF2B5EF4-FFF2-40B4-BE49-F238E27FC236}">
                <a16:creationId xmlns:a16="http://schemas.microsoft.com/office/drawing/2014/main" id="{26C9788D-81B1-42AB-AA77-29C60604EE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56485" y="2412636"/>
            <a:ext cx="1949986" cy="1470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n 21">
            <a:hlinkClick r:id="rId18"/>
            <a:extLst>
              <a:ext uri="{FF2B5EF4-FFF2-40B4-BE49-F238E27FC236}">
                <a16:creationId xmlns:a16="http://schemas.microsoft.com/office/drawing/2014/main" id="{F7F1C341-B21A-41DE-81C3-6B9E8648834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8319" y="2282573"/>
            <a:ext cx="3280742" cy="433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n 22">
            <a:hlinkClick r:id="rId20"/>
            <a:extLst>
              <a:ext uri="{FF2B5EF4-FFF2-40B4-BE49-F238E27FC236}">
                <a16:creationId xmlns:a16="http://schemas.microsoft.com/office/drawing/2014/main" id="{718443A5-1F0B-4883-90DC-E46A645FE7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70825" y="5034295"/>
            <a:ext cx="1935646" cy="158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73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52</Words>
  <Application>Microsoft Office PowerPoint</Application>
  <PresentationFormat>Panorámica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Bernard MT Condensed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8</cp:revision>
  <dcterms:created xsi:type="dcterms:W3CDTF">2018-01-22T22:17:22Z</dcterms:created>
  <dcterms:modified xsi:type="dcterms:W3CDTF">2018-01-22T23:45:55Z</dcterms:modified>
</cp:coreProperties>
</file>