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Rectángulo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Rectángulo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Rectángulo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Rectángulo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Rectángulo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Rectángulo redondeado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Rectángulo redondeado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623F50D7-3836-467F-BA51-6AFD75422743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0D7-3836-467F-BA51-6AFD75422743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0D7-3836-467F-BA51-6AFD75422743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0D7-3836-467F-BA51-6AFD75422743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0D7-3836-467F-BA51-6AFD75422743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0D7-3836-467F-BA51-6AFD75422743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6" name="2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23F50D7-3836-467F-BA51-6AFD75422743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23F50D7-3836-467F-BA51-6AFD75422743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0D7-3836-467F-BA51-6AFD75422743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0D7-3836-467F-BA51-6AFD75422743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F50D7-3836-467F-BA51-6AFD75422743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Rectángulo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Rectángulo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Rectángulo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Rectángulo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Rectángulo redondeado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Rectángulo redondeado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Rectángulo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Rectángulo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Rectángulo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Rectángulo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Rectángulo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23F50D7-3836-467F-BA51-6AFD75422743}" type="datetimeFigureOut">
              <a:rPr lang="es-MX" smtClean="0"/>
              <a:t>26/02/2018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s-MX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DA8737A-4916-4945-98BF-52612B36C80D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57200" y="1214423"/>
            <a:ext cx="8458200" cy="1643073"/>
          </a:xfrm>
        </p:spPr>
        <p:txBody>
          <a:bodyPr>
            <a:noAutofit/>
          </a:bodyPr>
          <a:lstStyle/>
          <a:p>
            <a:r>
              <a:rPr lang="es-MX" sz="8000" dirty="0"/>
              <a:t>TRASTORNOS ALIMENTICIOS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714612" y="4286256"/>
            <a:ext cx="5857916" cy="1366282"/>
          </a:xfrm>
        </p:spPr>
        <p:txBody>
          <a:bodyPr>
            <a:normAutofit/>
          </a:bodyPr>
          <a:lstStyle/>
          <a:p>
            <a:r>
              <a:rPr lang="es-MX" sz="6000" dirty="0"/>
              <a:t>ANOREXIA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Son múltiples técnicas para tratar la anorexia , se necesita clasificarse correctamente al paciente en cuanto al grado de afectación que presente, debido a que los trastornos alimenticios son de origen multifactorial lo mas recomendable es la aplicación de distintas disciplinas para abarcar todos los aspectos de esta problemática.</a:t>
            </a:r>
          </a:p>
          <a:p>
            <a:r>
              <a:rPr lang="es-MX" dirty="0"/>
              <a:t>Grupal o individual</a:t>
            </a:r>
          </a:p>
          <a:p>
            <a:r>
              <a:rPr lang="es-MX" dirty="0"/>
              <a:t>Tratamientos intensivos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¿Por qué los adolecentes son mas vulnerables?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Por que están en pleno </a:t>
            </a:r>
            <a:r>
              <a:rPr lang="es-MX"/>
              <a:t>desarrollo físico </a:t>
            </a:r>
            <a:r>
              <a:rPr lang="es-MX" dirty="0"/>
              <a:t>y emocional.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>¿Qué es la anorexia?</a:t>
            </a:r>
            <a:br>
              <a:rPr lang="es-MX" dirty="0"/>
            </a:b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MX" dirty="0">
                <a:solidFill>
                  <a:schemeClr val="bg1">
                    <a:lumMod val="95000"/>
                  </a:schemeClr>
                </a:solidFill>
              </a:rPr>
              <a:t>La anorexia es un trastorno alimenticio caracterizado por el miedo incontrolable a ganar peso. Es una enfermedad mental con causas variadas y con consecuencias muy duras para las personas anoréxicas.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¿Cuáles son sus causas?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Este trastorno no depende de una causa determinante, sino de múltiples factores genéticos y psicológicos.</a:t>
            </a:r>
          </a:p>
          <a:p>
            <a:r>
              <a:rPr lang="es-MX" dirty="0"/>
              <a:t>Depresión (problemas personales)</a:t>
            </a:r>
          </a:p>
          <a:p>
            <a:r>
              <a:rPr lang="es-MX" dirty="0"/>
              <a:t>Genéticos</a:t>
            </a:r>
          </a:p>
          <a:p>
            <a:r>
              <a:rPr lang="es-MX" dirty="0"/>
              <a:t>Profesiones</a:t>
            </a:r>
          </a:p>
          <a:p>
            <a:r>
              <a:rPr lang="es-MX" dirty="0"/>
              <a:t>Sociedad y estereotipos.</a:t>
            </a:r>
          </a:p>
          <a:p>
            <a:endParaRPr lang="es-MX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¿Cómo reconocer los síntomas?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endParaRPr lang="es-MX" dirty="0"/>
          </a:p>
          <a:p>
            <a:pPr>
              <a:buNone/>
            </a:pPr>
            <a:r>
              <a:rPr lang="es-MX" dirty="0"/>
              <a:t>    El enfermo primeramente pasa por una fase de rechazo y se esforzara en negar y ocultarse a si mismo.</a:t>
            </a:r>
          </a:p>
          <a:p>
            <a:pPr>
              <a:buNone/>
            </a:pPr>
            <a:r>
              <a:rPr lang="es-MX" dirty="0"/>
              <a:t>    </a:t>
            </a:r>
          </a:p>
          <a:p>
            <a:r>
              <a:rPr lang="es-MX" dirty="0"/>
              <a:t>Miedo obsesivo a ganar peso.</a:t>
            </a:r>
          </a:p>
          <a:p>
            <a:r>
              <a:rPr lang="es-MX" dirty="0"/>
              <a:t>La alteración de la percepción de uno mismo.  </a:t>
            </a:r>
          </a:p>
          <a:p>
            <a:r>
              <a:rPr lang="es-MX" dirty="0"/>
              <a:t>Realizan severas dietas y se prohíben algunos alimentos.</a:t>
            </a:r>
          </a:p>
          <a:p>
            <a:r>
              <a:rPr lang="es-MX" dirty="0"/>
              <a:t>Desmenuzar los alimentos en pequeñas partes, saboreándolas lentamente.</a:t>
            </a:r>
          </a:p>
          <a:p>
            <a:r>
              <a:rPr lang="es-MX" dirty="0"/>
              <a:t>Preparar comida para otras personas.</a:t>
            </a:r>
          </a:p>
          <a:p>
            <a:r>
              <a:rPr lang="es-MX" dirty="0"/>
              <a:t>Controlar las calorías.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Esconden su cuerpo bajo ropa holgada.</a:t>
            </a:r>
          </a:p>
          <a:p>
            <a:r>
              <a:rPr lang="es-MX" dirty="0"/>
              <a:t>Pesarse varias veces al día y con balanza exacta.</a:t>
            </a:r>
          </a:p>
          <a:p>
            <a:r>
              <a:rPr lang="es-MX" dirty="0"/>
              <a:t>Pueden a ver varios tipos de ingesta compulsiva de alimentos, donde después se recompensa con el vomito o laxantes.</a:t>
            </a:r>
          </a:p>
          <a:p>
            <a:r>
              <a:rPr lang="es-MX" dirty="0"/>
              <a:t>Constante preocupación acerca de la comida.</a:t>
            </a:r>
          </a:p>
          <a:p>
            <a:r>
              <a:rPr lang="es-MX" dirty="0"/>
              <a:t>Contemplarse a si mismo en toda circunstancia.</a:t>
            </a:r>
          </a:p>
          <a:p>
            <a:r>
              <a:rPr lang="es-MX" dirty="0"/>
              <a:t>Disminución de peso significativo.</a:t>
            </a:r>
          </a:p>
          <a:p>
            <a:r>
              <a:rPr lang="es-MX" dirty="0"/>
              <a:t>Excesiva sensibilidad al frio.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Piel pálida-amarillenta, puede haber acné y perdida de cabello. (trastornos hormonales)</a:t>
            </a:r>
          </a:p>
          <a:p>
            <a:r>
              <a:rPr lang="es-MX" dirty="0"/>
              <a:t>Debilidad y mareos.</a:t>
            </a:r>
          </a:p>
          <a:p>
            <a:r>
              <a:rPr lang="es-MX" dirty="0"/>
              <a:t>Trastornos auditivos.</a:t>
            </a:r>
          </a:p>
          <a:p>
            <a:r>
              <a:rPr lang="es-MX" dirty="0"/>
              <a:t>Inseguridad, sensación de incapacidad en ciertas actividades.</a:t>
            </a:r>
          </a:p>
          <a:p>
            <a:r>
              <a:rPr lang="es-MX" dirty="0"/>
              <a:t>Alteraciones de carácter, ira, irritabilidad, agresividad. </a:t>
            </a:r>
          </a:p>
          <a:p>
            <a:r>
              <a:rPr lang="es-MX" dirty="0"/>
              <a:t>Sentimiento de culpa después de comer.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Ansiedad desmedida</a:t>
            </a:r>
          </a:p>
          <a:p>
            <a:r>
              <a:rPr lang="es-MX" dirty="0"/>
              <a:t>Insomnio.</a:t>
            </a:r>
          </a:p>
          <a:p>
            <a:r>
              <a:rPr lang="es-MX" dirty="0"/>
              <a:t>Aislamiento social.</a:t>
            </a:r>
          </a:p>
          <a:p>
            <a:r>
              <a:rPr lang="es-MX" dirty="0"/>
              <a:t>Desinterés sexual.</a:t>
            </a:r>
          </a:p>
          <a:p>
            <a:r>
              <a:rPr lang="es-MX" dirty="0"/>
              <a:t>Dificultad de concentración y aprendizaje.</a:t>
            </a:r>
          </a:p>
          <a:p>
            <a:r>
              <a:rPr lang="es-MX" dirty="0"/>
              <a:t> Rechaza a mantener un peso normal.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¿En quienes se presenta?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>
                <a:solidFill>
                  <a:srgbClr val="FF66FF"/>
                </a:solidFill>
              </a:rPr>
              <a:t>La anorexia es unas 10 veces mas frecuente en mujeres que en varones, (90 de cada 100 pacientes con trastorno de conducta alimentaria son mujeres) y mas de la mitad de los casos empiezan antes de los 20 años.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¿Cómo es el tratamiento?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Para que el tratamiento de la anorexia mental pueda ser eficaz, hay que involucrar al entorno del paciente a hacerse cargo con el fin de ayudarle a unirse a la familia. Este comprende sobre todo una psicoterapia, un seguimiento psicológico y somático así como establecer un régimen nutricional cuyo primer objetivo será una normalización de peso.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113</TotalTime>
  <Words>472</Words>
  <Application>Microsoft Office PowerPoint</Application>
  <PresentationFormat>Presentación en pantalla (4:3)</PresentationFormat>
  <Paragraphs>48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Georgia</vt:lpstr>
      <vt:lpstr>Trebuchet MS</vt:lpstr>
      <vt:lpstr>Wingdings 2</vt:lpstr>
      <vt:lpstr>Urbano</vt:lpstr>
      <vt:lpstr>TRASTORNOS ALIMENTICIOS</vt:lpstr>
      <vt:lpstr>¿Qué es la anorexia? </vt:lpstr>
      <vt:lpstr>¿Cuáles son sus causas?</vt:lpstr>
      <vt:lpstr>¿Cómo reconocer los síntomas?</vt:lpstr>
      <vt:lpstr>Presentación de PowerPoint</vt:lpstr>
      <vt:lpstr>Presentación de PowerPoint</vt:lpstr>
      <vt:lpstr>Presentación de PowerPoint</vt:lpstr>
      <vt:lpstr>¿En quienes se presenta?</vt:lpstr>
      <vt:lpstr>¿Cómo es el tratamiento?</vt:lpstr>
      <vt:lpstr>Presentación de PowerPoint</vt:lpstr>
      <vt:lpstr>¿Por qué los adolecentes son mas vulnerables?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TRASTORNOS ALIMENTICIOS</dc:title>
  <dc:creator>rocio</dc:creator>
  <cp:lastModifiedBy>HP</cp:lastModifiedBy>
  <cp:revision>12</cp:revision>
  <dcterms:created xsi:type="dcterms:W3CDTF">2018-03-07T04:58:22Z</dcterms:created>
  <dcterms:modified xsi:type="dcterms:W3CDTF">2018-02-26T22:28:09Z</dcterms:modified>
</cp:coreProperties>
</file>