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5101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7033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281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9681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5031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2209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0771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979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5592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3960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3704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904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130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9174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473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7253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8BD68-84FE-4B53-A67C-0A58053B1A4D}" type="datetimeFigureOut">
              <a:rPr lang="es-MX" smtClean="0"/>
              <a:t>26/02/2018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E638DC9-52E3-42EB-A4E7-B290D29EAE21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99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30325" y="0"/>
            <a:ext cx="8792309" cy="6858000"/>
          </a:xfrm>
        </p:spPr>
        <p:txBody>
          <a:bodyPr>
            <a:noAutofit/>
          </a:bodyPr>
          <a:lstStyle/>
          <a:p>
            <a:pPr algn="ctr"/>
            <a:r>
              <a:rPr lang="es-MX" sz="4800" dirty="0" err="1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CBTis</a:t>
            </a:r>
            <a: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 No. 75 </a:t>
            </a:r>
            <a:b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</a:br>
            <a: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Mecánica Industrial</a:t>
            </a:r>
            <a:b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</a:br>
            <a: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Tutoría</a:t>
            </a:r>
            <a:b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</a:br>
            <a: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Marco Antonio Arévalo Hernández “</a:t>
            </a:r>
            <a:r>
              <a:rPr lang="es-MX" sz="4800" dirty="0" err="1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Maycko</a:t>
            </a:r>
            <a: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”</a:t>
            </a:r>
            <a:b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</a:br>
            <a: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Anorexia</a:t>
            </a:r>
            <a:b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</a:br>
            <a: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Comunidad #1</a:t>
            </a:r>
            <a:b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</a:br>
            <a: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  <a:t>2-”F”</a:t>
            </a:r>
            <a:br>
              <a:rPr lang="es-MX" sz="4800" dirty="0">
                <a:solidFill>
                  <a:schemeClr val="tx2"/>
                </a:solidFill>
                <a:latin typeface="Britannic Bold" panose="020B0903060703020204" pitchFamily="34" charset="0"/>
                <a:cs typeface="Arial" panose="020B0604020202020204" pitchFamily="34" charset="0"/>
              </a:rPr>
            </a:br>
            <a:endParaRPr lang="es-MX" sz="4800" dirty="0">
              <a:solidFill>
                <a:schemeClr val="tx2"/>
              </a:solidFill>
              <a:latin typeface="Britannic Bold" panose="020B0903060703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76578" y="7174523"/>
            <a:ext cx="45719" cy="543872"/>
          </a:xfrm>
        </p:spPr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21600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254" y="455298"/>
            <a:ext cx="9744440" cy="1092148"/>
          </a:xfrm>
        </p:spPr>
        <p:txBody>
          <a:bodyPr>
            <a:noAutofit/>
          </a:bodyPr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¿Por qué los adolescentes son los más vulnerables?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2253" y="1828800"/>
            <a:ext cx="9744441" cy="4417254"/>
          </a:xfrm>
        </p:spPr>
        <p:txBody>
          <a:bodyPr>
            <a:normAutofit/>
          </a:bodyPr>
          <a:lstStyle/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Factores familiares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Presencia de alcoholismo o trastornos psiquiátricos en familiares de primer grado (padres y hermanos).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Factores culturales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Cánones de belleza inalcanzables impuestos por la sociedad y un excesivo culto al cuerpo.</a:t>
            </a: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018" y="4611818"/>
            <a:ext cx="3425118" cy="181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5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8186" y="548640"/>
            <a:ext cx="9252073" cy="928468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¿Qué es la anorexia?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08187" y="1500554"/>
            <a:ext cx="9252072" cy="5357446"/>
          </a:xfrm>
        </p:spPr>
        <p:txBody>
          <a:bodyPr/>
          <a:lstStyle/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Es un trastorno alimentario que causa que las personas pierdan más peso de lo que se considera saludable para su edad y estatura.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Las personas con este trastorno pueden tener un miedo intenso a aumentar de peso, incluso cuando están con peso insuficiente. Es posible que hagan dietas o ejercicio en forma excesiva o que utilicen otros métodos para bajar de peso.</a:t>
            </a:r>
          </a:p>
          <a:p>
            <a:pPr marL="0" indent="0">
              <a:buNone/>
            </a:pPr>
            <a:endParaRPr lang="es-MX" sz="2800" dirty="0">
              <a:latin typeface="Franklin Gothic Demi Cond" panose="020B0706030402020204" pitchFamily="34" charset="0"/>
            </a:endParaRPr>
          </a:p>
          <a:p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975" y="4332850"/>
            <a:ext cx="2838742" cy="2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97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254" y="483433"/>
            <a:ext cx="9322410" cy="965539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¿Cuáles son sus causas?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2253" y="1448972"/>
            <a:ext cx="9322411" cy="5409028"/>
          </a:xfrm>
        </p:spPr>
        <p:txBody>
          <a:bodyPr>
            <a:noAutofit/>
          </a:bodyPr>
          <a:lstStyle/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Muchos factores probablemente estén involucrados. Los genes, las hormonas, las actitudes sociales que promueven tipos de cuerpos muy delgados también pueden contribuir. Los factores de riesgo para la anorexia incluyen: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Estar más preocupado o prestarle más atención al peso y la figura.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Tener un trastorno de ansiedad en la niñez.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Tener una imagen negativa de sí mismo.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444" y="3812345"/>
            <a:ext cx="1842062" cy="283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96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927275" y="708516"/>
            <a:ext cx="9270608" cy="5565675"/>
          </a:xfrm>
        </p:spPr>
        <p:txBody>
          <a:bodyPr/>
          <a:lstStyle/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Tener problemas alimentarios durante la lactancia o la primera infancia.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Tener ciertas ideas culturales o sociales respecto de la salud y la belleza.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Tratar de ser perfeccionista o demasiado centrado en reglas.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La anorexia a menudo comienza durante los años anteriores a la adolescencia o la adolescencia y es más común en mujeres, aunque también se puede ver en hombres.</a:t>
            </a:r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798" y="4577777"/>
            <a:ext cx="3616931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487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0390" y="497501"/>
            <a:ext cx="8911687" cy="881133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¿Cómo reconocer los síntomas?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46676" y="1378633"/>
            <a:ext cx="9058837" cy="5050301"/>
          </a:xfrm>
        </p:spPr>
        <p:txBody>
          <a:bodyPr>
            <a:noAutofit/>
          </a:bodyPr>
          <a:lstStyle/>
          <a:p>
            <a:pPr algn="just"/>
            <a:r>
              <a:rPr lang="es-MX" sz="2600" dirty="0">
                <a:latin typeface="Franklin Gothic Demi Cond" panose="020B0706030402020204" pitchFamily="34" charset="0"/>
              </a:rPr>
              <a:t>Realiza dietas muy severas: considera algunos alimentos prohibidos.</a:t>
            </a:r>
          </a:p>
          <a:p>
            <a:pPr algn="just"/>
            <a:r>
              <a:rPr lang="es-MX" sz="2600" dirty="0">
                <a:latin typeface="Franklin Gothic Demi Cond" panose="020B0706030402020204" pitchFamily="34" charset="0"/>
              </a:rPr>
              <a:t>Esconder su cuerpo bajo ropa muy holgada, evitando los trajes de baño.</a:t>
            </a:r>
          </a:p>
          <a:p>
            <a:pPr algn="just"/>
            <a:r>
              <a:rPr lang="es-MX" sz="2600" dirty="0">
                <a:latin typeface="Franklin Gothic Demi Cond" panose="020B0706030402020204" pitchFamily="34" charset="0"/>
              </a:rPr>
              <a:t>Usar colores oscuros en la vestimenta, los que le hacen parecer muy delgado/a.</a:t>
            </a:r>
          </a:p>
          <a:p>
            <a:pPr algn="just"/>
            <a:r>
              <a:rPr lang="es-MX" sz="2600" dirty="0">
                <a:latin typeface="Franklin Gothic Demi Cond" panose="020B0706030402020204" pitchFamily="34" charset="0"/>
              </a:rPr>
              <a:t>Pesarse varias veces al día, desnudo/a y con balanza exacta.</a:t>
            </a:r>
          </a:p>
          <a:p>
            <a:pPr algn="just"/>
            <a:r>
              <a:rPr lang="es-MX" sz="2600" dirty="0">
                <a:latin typeface="Franklin Gothic Demi Cond" panose="020B0706030402020204" pitchFamily="34" charset="0"/>
              </a:rPr>
              <a:t>Ayunar periódicamente en ocasiones durante varios días.</a:t>
            </a:r>
          </a:p>
          <a:p>
            <a:pPr algn="just"/>
            <a:r>
              <a:rPr lang="es-MX" sz="2600" dirty="0">
                <a:latin typeface="Franklin Gothic Demi Cond" panose="020B0706030402020204" pitchFamily="34" charset="0"/>
              </a:rPr>
              <a:t>Contemplarse a sí mismo en toda circunstancia en la que se halle frente a un espejo, vidrio o cualquier superficie que refleje su imagen.</a:t>
            </a:r>
          </a:p>
        </p:txBody>
      </p:sp>
    </p:spTree>
    <p:extLst>
      <p:ext uri="{BB962C8B-B14F-4D97-AF65-F5344CB8AC3E}">
        <p14:creationId xmlns:p14="http://schemas.microsoft.com/office/powerpoint/2010/main" val="3154103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2608" y="642423"/>
            <a:ext cx="9509003" cy="5533293"/>
          </a:xfrm>
        </p:spPr>
        <p:txBody>
          <a:bodyPr>
            <a:normAutofit/>
          </a:bodyPr>
          <a:lstStyle/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Cortar el alimento en pedazos pequeños o cambiarlos de lugar en el plato en lugar de comérselos.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Hacer ejercicio a toda hora, incluso cuando hay mal tiempo, están lastimadas o están muy ocupadas.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Ir al baño inmediatamente después de las comidas.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Negarse a comer con otras personas.</a:t>
            </a:r>
          </a:p>
          <a:p>
            <a:pPr algn="just"/>
            <a:r>
              <a:rPr lang="es-MX" sz="2800" dirty="0">
                <a:latin typeface="Franklin Gothic Demi Cond" panose="020B0706030402020204" pitchFamily="34" charset="0"/>
              </a:rPr>
              <a:t>Usar pastillas que las hagan orinar (diuréticos), tener deposiciones (enemas y laxantes) o que disminuyan su apetito (pastillas para adelgazar).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6037" y="4723450"/>
            <a:ext cx="2729131" cy="168474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364" y="4723450"/>
            <a:ext cx="2841673" cy="168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7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2254" y="553771"/>
            <a:ext cx="8911687" cy="810795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¿En quiénes se presenta?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22254" y="1364566"/>
            <a:ext cx="8915400" cy="4754880"/>
          </a:xfrm>
        </p:spPr>
        <p:txBody>
          <a:bodyPr>
            <a:normAutofit/>
          </a:bodyPr>
          <a:lstStyle/>
          <a:p>
            <a:r>
              <a:rPr lang="es-MX" sz="2800" dirty="0">
                <a:latin typeface="Franklin Gothic Demi Cond" panose="020B0706030402020204" pitchFamily="34" charset="0"/>
              </a:rPr>
              <a:t>Esta patología es de muy rara aparición antes de la pubertad y suele afectar en un mayor porcentaje a las chicas, aunque cada vez se está adelantando más la edad de aparición y equiparando el porcentaje de casos entre ambos sexos. Como promedio, se considera que la anorexia nerviosa aparece en torno a los 17 años. Cuanto más temprana sea la edad de aparición y más precoz su detección y tratamiento, mejor pronóstico de curación hay. Por encima de los 40 años resulta infrecuente.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634" y="4893535"/>
            <a:ext cx="2088858" cy="185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7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50390" y="576776"/>
            <a:ext cx="9153598" cy="872196"/>
          </a:xfrm>
        </p:spPr>
        <p:txBody>
          <a:bodyPr/>
          <a:lstStyle/>
          <a:p>
            <a:pPr algn="ctr"/>
            <a:r>
              <a:rPr lang="es-MX" b="1" dirty="0">
                <a:solidFill>
                  <a:schemeClr val="tx2"/>
                </a:solidFill>
              </a:rPr>
              <a:t>¿Cómo es el tratamiento?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50390" y="1448972"/>
            <a:ext cx="9153598" cy="4783016"/>
          </a:xfrm>
        </p:spPr>
        <p:txBody>
          <a:bodyPr>
            <a:noAutofit/>
          </a:bodyPr>
          <a:lstStyle/>
          <a:p>
            <a:pPr algn="just"/>
            <a:r>
              <a:rPr lang="es-MX" sz="2400" dirty="0">
                <a:latin typeface="Franklin Gothic Demi Cond" panose="020B0706030402020204" pitchFamily="34" charset="0"/>
              </a:rPr>
              <a:t>El mayor desafío en el tratamiento de la anorexia nerviosa es ayudarle a la persona a reconocer que tiene una enfermedad. </a:t>
            </a:r>
          </a:p>
          <a:p>
            <a:pPr algn="just"/>
            <a:r>
              <a:rPr lang="es-MX" sz="2400" dirty="0">
                <a:latin typeface="Franklin Gothic Demi Cond" panose="020B0706030402020204" pitchFamily="34" charset="0"/>
              </a:rPr>
              <a:t>Los objetivos del tratamiento son primero restaurar el peso corporal normal y los hábitos alimentarios. Un aumento de peso .5 a 1.5 kilogramos (kg) por semana se considera una meta segura.</a:t>
            </a:r>
          </a:p>
          <a:p>
            <a:pPr algn="just"/>
            <a:r>
              <a:rPr lang="es-MX" sz="2400" dirty="0">
                <a:latin typeface="Franklin Gothic Demi Cond" panose="020B0706030402020204" pitchFamily="34" charset="0"/>
              </a:rPr>
              <a:t>Se han diseñado diferentes programas para tratar la anorexia. Estos pueden incluir cualquiera de las siguientes medidas:</a:t>
            </a:r>
          </a:p>
          <a:p>
            <a:pPr algn="just"/>
            <a:r>
              <a:rPr lang="es-MX" sz="2400" dirty="0">
                <a:latin typeface="Franklin Gothic Demi Cond" panose="020B0706030402020204" pitchFamily="34" charset="0"/>
              </a:rPr>
              <a:t>Aumento de la actividad social.</a:t>
            </a:r>
          </a:p>
          <a:p>
            <a:pPr algn="just"/>
            <a:r>
              <a:rPr lang="es-MX" sz="2400" dirty="0">
                <a:latin typeface="Franklin Gothic Demi Cond" panose="020B0706030402020204" pitchFamily="34" charset="0"/>
              </a:rPr>
              <a:t>Disminución de la cantidad de actividad física.</a:t>
            </a:r>
          </a:p>
          <a:p>
            <a:pPr algn="just"/>
            <a:r>
              <a:rPr lang="es-MX" sz="2400" dirty="0">
                <a:latin typeface="Franklin Gothic Demi Cond" panose="020B0706030402020204" pitchFamily="34" charset="0"/>
              </a:rPr>
              <a:t>Se recomienda una estadía corta en el hospital. Esto seguido por un programa de tratamiento diario.</a:t>
            </a:r>
          </a:p>
        </p:txBody>
      </p:sp>
    </p:spTree>
    <p:extLst>
      <p:ext uri="{BB962C8B-B14F-4D97-AF65-F5344CB8AC3E}">
        <p14:creationId xmlns:p14="http://schemas.microsoft.com/office/powerpoint/2010/main" val="293474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2609" y="726830"/>
            <a:ext cx="9748154" cy="5786511"/>
          </a:xfrm>
        </p:spPr>
        <p:txBody>
          <a:bodyPr>
            <a:noAutofit/>
          </a:bodyPr>
          <a:lstStyle/>
          <a:p>
            <a:pPr algn="just"/>
            <a:r>
              <a:rPr lang="es-MX" sz="2400" dirty="0">
                <a:latin typeface="Franklin Gothic Demi Cond" panose="020B0706030402020204" pitchFamily="34" charset="0"/>
              </a:rPr>
              <a:t>El tratamiento a menudo es muy arduo. Las personas afectadas y sus familias necesitan trabajar intensamente. Se pueden tratar muchas terapias hasta que el trastorno esté bajo control.</a:t>
            </a:r>
          </a:p>
          <a:p>
            <a:pPr algn="just"/>
            <a:r>
              <a:rPr lang="es-MX" sz="2400" dirty="0">
                <a:latin typeface="Franklin Gothic Demi Cond" panose="020B0706030402020204" pitchFamily="34" charset="0"/>
              </a:rPr>
              <a:t>El objetivo de la terapia es cambiar los pensamientos o comportamientos de una persona con el fin de estimularlo a comer de un modo más sano. Esta clase de terapia es más útil para tratar a las personas más jóvenes que no hayan tenido anorexia durante mucho tiempo.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189" y="3620085"/>
            <a:ext cx="4273062" cy="284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8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127</TotalTime>
  <Words>724</Words>
  <Application>Microsoft Office PowerPoint</Application>
  <PresentationFormat>Panorámica</PresentationFormat>
  <Paragraphs>42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Britannic Bold</vt:lpstr>
      <vt:lpstr>Century Gothic</vt:lpstr>
      <vt:lpstr>Franklin Gothic Demi Cond</vt:lpstr>
      <vt:lpstr>Wingdings 3</vt:lpstr>
      <vt:lpstr>Espiral</vt:lpstr>
      <vt:lpstr>CBTis No. 75  Mecánica Industrial Tutoría Marco Antonio Arévalo Hernández “Maycko” Anorexia Comunidad #1 2-”F” </vt:lpstr>
      <vt:lpstr>¿Qué es la anorexia?</vt:lpstr>
      <vt:lpstr>¿Cuáles son sus causas?</vt:lpstr>
      <vt:lpstr>Presentación de PowerPoint</vt:lpstr>
      <vt:lpstr>¿Cómo reconocer los síntomas?</vt:lpstr>
      <vt:lpstr>Presentación de PowerPoint</vt:lpstr>
      <vt:lpstr>¿En quiénes se presenta?</vt:lpstr>
      <vt:lpstr>¿Cómo es el tratamiento?</vt:lpstr>
      <vt:lpstr>Presentación de PowerPoint</vt:lpstr>
      <vt:lpstr>¿Por qué los adolescentes son los más vulnerables?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CBTis No. 75  Mecánica Industrial Tutoria Marco Antonio Guerrero Arevalo “Maycko” Anorexia Comunidad #1 2-”F”</dc:title>
  <dc:creator>Gaby</dc:creator>
  <cp:lastModifiedBy>HP</cp:lastModifiedBy>
  <cp:revision>13</cp:revision>
  <dcterms:created xsi:type="dcterms:W3CDTF">2018-02-16T23:01:46Z</dcterms:created>
  <dcterms:modified xsi:type="dcterms:W3CDTF">2018-02-26T23:37:29Z</dcterms:modified>
</cp:coreProperties>
</file>