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0620311-2178-4555-A5B3-C19DC80C228C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3745678-E12B-497A-87D9-BF18489322DC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1700808"/>
            <a:ext cx="6777318" cy="1731982"/>
          </a:xfrm>
        </p:spPr>
        <p:txBody>
          <a:bodyPr>
            <a:noAutofit/>
          </a:bodyPr>
          <a:lstStyle/>
          <a:p>
            <a:r>
              <a:rPr lang="es-MX" sz="11500" dirty="0"/>
              <a:t>Anorexia </a:t>
            </a:r>
          </a:p>
        </p:txBody>
      </p:sp>
      <p:pic>
        <p:nvPicPr>
          <p:cNvPr id="1026" name="Picture 2" descr="Resultado de imagen para anorex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789040"/>
            <a:ext cx="3384376" cy="225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22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 </a:t>
            </a:r>
            <a:r>
              <a:rPr lang="es-MX" sz="3600" dirty="0"/>
              <a:t> Integrantes: </a:t>
            </a:r>
            <a:endParaRPr lang="es-MX" dirty="0"/>
          </a:p>
          <a:p>
            <a:r>
              <a:rPr lang="es-MX" dirty="0"/>
              <a:t>Juan Antonio Álvarez Rodríguez </a:t>
            </a:r>
          </a:p>
          <a:p>
            <a:r>
              <a:rPr lang="es-MX" dirty="0"/>
              <a:t>José Ramiro Lugo Huerta</a:t>
            </a:r>
          </a:p>
          <a:p>
            <a:r>
              <a:rPr lang="es-MX" dirty="0"/>
              <a:t>José Ángel  Martínez Contreras</a:t>
            </a:r>
          </a:p>
          <a:p>
            <a:r>
              <a:rPr lang="es-MX" dirty="0"/>
              <a:t>Cristian David Guerrero Arévalo </a:t>
            </a:r>
          </a:p>
          <a:p>
            <a:r>
              <a:rPr lang="es-MX" dirty="0"/>
              <a:t>Edgar Ezequiel Guerrero Velázquez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7756263" cy="1054250"/>
          </a:xfrm>
        </p:spPr>
        <p:txBody>
          <a:bodyPr/>
          <a:lstStyle/>
          <a:p>
            <a:r>
              <a:rPr lang="es-MX" dirty="0"/>
              <a:t>Equipo 9</a:t>
            </a:r>
            <a:br>
              <a:rPr lang="es-MX" dirty="0"/>
            </a:br>
            <a:r>
              <a:rPr lang="es-MX" dirty="0"/>
              <a:t>Legado 5</a:t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4623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Enfermedad que se caracteriza por el miedo intenso a ganar peso y por una imagen distorsionada del propio cuerpo. Conduce a un grave adelgazamiento debido a una dieta exagerada y un exceso de ejercicio. 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es la anorexia?</a:t>
            </a:r>
          </a:p>
        </p:txBody>
      </p:sp>
      <p:pic>
        <p:nvPicPr>
          <p:cNvPr id="2050" name="Picture 2" descr="Resultado de imagen para anorex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077072"/>
            <a:ext cx="52387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69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a)- Rechazo a mantener el peso corporal mínimo normal para su edad y altura, o por encima de éste:(ej.: paciente que en un mes experimentó una pérdida de peso de alrededor de un 15%, hallándose previamente en un peso mínimo normal). </a:t>
            </a:r>
          </a:p>
          <a:p>
            <a:r>
              <a:rPr lang="es-MX" dirty="0"/>
              <a:t>b)- Miedo intenso al aumento de peso o a ponerse obeso, aunque esté muy por debajo de lo normal. 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¿Cuáles son sus causas?</a:t>
            </a:r>
          </a:p>
        </p:txBody>
      </p:sp>
    </p:spTree>
    <p:extLst>
      <p:ext uri="{BB962C8B-B14F-4D97-AF65-F5344CB8AC3E}">
        <p14:creationId xmlns:p14="http://schemas.microsoft.com/office/powerpoint/2010/main" val="274205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>
            <a:normAutofit/>
          </a:bodyPr>
          <a:lstStyle/>
          <a:p>
            <a:r>
              <a:rPr lang="es-MX" dirty="0"/>
              <a:t>c)- Alteración en la percepción del peso, tamaño o forma corporal: excesiva influencia de la imagen corporal sobre la autovaloración; negación de la gravedad del bajo peso actual. (Siempre se ven "gordos" o desproporcionados, a pesar de estar muy delgados). </a:t>
            </a:r>
          </a:p>
          <a:p>
            <a:r>
              <a:rPr lang="es-MX" dirty="0"/>
              <a:t>d)-Amenorrea (cese de la menstruación): pérdida de por lo menos tres periodos menstruales consecutivos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4573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/>
              <a:t>Disminución de peso significativa, atrofia muscular y prominencias óseas.</a:t>
            </a:r>
          </a:p>
          <a:p>
            <a:r>
              <a:rPr lang="es-MX" dirty="0"/>
              <a:t>Excesiva sensibilidad al frío.</a:t>
            </a:r>
          </a:p>
          <a:p>
            <a:r>
              <a:rPr lang="es-MX" dirty="0"/>
              <a:t>Piel pálido-amarillenta, reseca. Puede haber acné y pérdida significativa del cabello, debido a trastornos hormonales.</a:t>
            </a:r>
          </a:p>
          <a:p>
            <a:r>
              <a:rPr lang="es-MX" dirty="0"/>
              <a:t>Debilidad y mareos.</a:t>
            </a:r>
          </a:p>
          <a:p>
            <a:r>
              <a:rPr lang="es-MX" dirty="0"/>
              <a:t>Palpitaciones. Ritmo cardiaco alterado, hipotensión.</a:t>
            </a:r>
          </a:p>
          <a:p>
            <a:r>
              <a:rPr lang="es-MX" dirty="0"/>
              <a:t>Calambres musculares.</a:t>
            </a:r>
          </a:p>
          <a:p>
            <a:r>
              <a:rPr lang="es-MX" dirty="0"/>
              <a:t>Halitosis (mal aliento).</a:t>
            </a:r>
          </a:p>
          <a:p>
            <a:r>
              <a:rPr lang="es-MX" dirty="0"/>
              <a:t>Agrandamiento de las glándulas parótidas.</a:t>
            </a:r>
          </a:p>
          <a:p>
            <a:r>
              <a:rPr lang="es-MX" dirty="0"/>
              <a:t>Constipación.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¿Cuáles son sus síntomas?</a:t>
            </a:r>
          </a:p>
        </p:txBody>
      </p:sp>
    </p:spTree>
    <p:extLst>
      <p:ext uri="{BB962C8B-B14F-4D97-AF65-F5344CB8AC3E}">
        <p14:creationId xmlns:p14="http://schemas.microsoft.com/office/powerpoint/2010/main" val="312532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/>
              <a:t>Meteorismo (gases intestinales).</a:t>
            </a:r>
          </a:p>
          <a:p>
            <a:r>
              <a:rPr lang="es-MX" dirty="0"/>
              <a:t>Trastornos auditivos, por la pérdida del tejido graso en áreas específicas del oído.</a:t>
            </a:r>
          </a:p>
          <a:p>
            <a:r>
              <a:rPr lang="es-MX" dirty="0"/>
              <a:t>Propensión a las infecciones debido a inmunodeficiencia.</a:t>
            </a:r>
          </a:p>
          <a:p>
            <a:r>
              <a:rPr lang="es-MX" dirty="0"/>
              <a:t>Alteraciones en el carácter: ira, irritabilidad, agresividad.</a:t>
            </a:r>
          </a:p>
          <a:p>
            <a:r>
              <a:rPr lang="es-MX" dirty="0"/>
              <a:t>Inseguridad, sensación de incapacidad para desempeñar innumerables tareas.</a:t>
            </a:r>
          </a:p>
          <a:p>
            <a:r>
              <a:rPr lang="es-MX" dirty="0"/>
              <a:t>Sentimiento de culpa y </a:t>
            </a:r>
            <a:r>
              <a:rPr lang="es-MX" dirty="0" err="1"/>
              <a:t>autodesprecio</a:t>
            </a:r>
            <a:r>
              <a:rPr lang="es-MX" dirty="0"/>
              <a:t> tras la ingesta de comida.</a:t>
            </a:r>
          </a:p>
          <a:p>
            <a:r>
              <a:rPr lang="es-MX" dirty="0"/>
              <a:t>Ansiedad desmedida. Frecuentes casos de tabaquismo.</a:t>
            </a:r>
          </a:p>
          <a:p>
            <a:r>
              <a:rPr lang="es-MX" dirty="0"/>
              <a:t>Insomnio.</a:t>
            </a:r>
          </a:p>
          <a:p>
            <a:r>
              <a:rPr lang="es-MX" dirty="0"/>
              <a:t>Aislamiento social.</a:t>
            </a:r>
          </a:p>
          <a:p>
            <a:r>
              <a:rPr lang="es-MX" dirty="0"/>
              <a:t>Desinterés sexual.</a:t>
            </a:r>
          </a:p>
          <a:p>
            <a:r>
              <a:rPr lang="es-MX" dirty="0"/>
              <a:t>Dificultad de concentración y aprendizaje.</a:t>
            </a:r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99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Principalmente en los adolecentes, ya que sienten que no se ven bien y que se según ellos ven gordos y por eso nadie los acepta, y dejan de comer para tener una mejor apariencia  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¿En quienes se presenta?</a:t>
            </a:r>
          </a:p>
        </p:txBody>
      </p:sp>
      <p:pic>
        <p:nvPicPr>
          <p:cNvPr id="3074" name="Picture 2" descr="Resultado de imagen para anorex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925358"/>
            <a:ext cx="3643164" cy="2664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48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tratamiento consiste en terapia</a:t>
            </a:r>
          </a:p>
          <a:p>
            <a:r>
              <a:rPr lang="es-MX" dirty="0"/>
              <a:t>Puede ser necesario un tratamiento médico para volver al peso normal. </a:t>
            </a:r>
          </a:p>
          <a:p>
            <a:r>
              <a:rPr lang="es-MX" dirty="0"/>
              <a:t>La terapia conversacional puede ayudar con la autoestima y los cambios en el comportamiento.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¿Cómo es el tratamiento?</a:t>
            </a:r>
          </a:p>
        </p:txBody>
      </p:sp>
    </p:spTree>
    <p:extLst>
      <p:ext uri="{BB962C8B-B14F-4D97-AF65-F5344CB8AC3E}">
        <p14:creationId xmlns:p14="http://schemas.microsoft.com/office/powerpoint/2010/main" val="110551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En este sentido los chicos y las chicas difieren bastante: mientras que ellos suelen evaluar sus cuerpos de forma realista, las chicas nos vemos habitualmente más gordas y menos atractivas de lo que nos ven los demás.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¿Por qué los adolescentes son los mas vulnerables?</a:t>
            </a:r>
          </a:p>
        </p:txBody>
      </p:sp>
      <p:pic>
        <p:nvPicPr>
          <p:cNvPr id="4098" name="Picture 2" descr="Resultado de imagen para anorex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221088"/>
            <a:ext cx="2560973" cy="229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91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38</TotalTime>
  <Words>432</Words>
  <Application>Microsoft Office PowerPoint</Application>
  <PresentationFormat>Presentación en pantalla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Book Antiqua</vt:lpstr>
      <vt:lpstr>Wingdings</vt:lpstr>
      <vt:lpstr>Cartoné</vt:lpstr>
      <vt:lpstr>Anorexia </vt:lpstr>
      <vt:lpstr>¿Qué es la anorexia?</vt:lpstr>
      <vt:lpstr>¿Cuáles son sus causas?</vt:lpstr>
      <vt:lpstr>Presentación de PowerPoint</vt:lpstr>
      <vt:lpstr>¿Cuáles son sus síntomas?</vt:lpstr>
      <vt:lpstr>Presentación de PowerPoint</vt:lpstr>
      <vt:lpstr>¿En quienes se presenta?</vt:lpstr>
      <vt:lpstr>¿Cómo es el tratamiento?</vt:lpstr>
      <vt:lpstr>¿Por qué los adolescentes son los mas vulnerables?</vt:lpstr>
      <vt:lpstr>Equipo 9 Legado 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Anorexia</dc:title>
  <dc:creator>ivon</dc:creator>
  <cp:lastModifiedBy>HP</cp:lastModifiedBy>
  <cp:revision>5</cp:revision>
  <dcterms:created xsi:type="dcterms:W3CDTF">2018-02-15T22:17:17Z</dcterms:created>
  <dcterms:modified xsi:type="dcterms:W3CDTF">2018-02-26T23:19:00Z</dcterms:modified>
</cp:coreProperties>
</file>