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56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64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6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9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42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62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9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9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28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4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9BCF98-526F-4670-A518-A71EC2A29D4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355E9E0-8340-4030-9106-B77926A97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68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2" y="0"/>
            <a:ext cx="121965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676656"/>
            <a:ext cx="9966960" cy="303580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Anorexia por él pentágono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5311" y="3752608"/>
            <a:ext cx="7891272" cy="246888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schemeClr val="bg1"/>
                </a:solidFill>
              </a:rPr>
              <a:t>Jorge Humberto Corona Martínez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schemeClr val="bg1"/>
                </a:solidFill>
              </a:rPr>
              <a:t>José Luis Peinado Martínez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schemeClr val="bg1"/>
                </a:solidFill>
              </a:rPr>
              <a:t>Juan Diego Córdova Hernández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400" dirty="0">
                <a:solidFill>
                  <a:schemeClr val="bg1"/>
                </a:solidFill>
              </a:rPr>
              <a:t>Martin Martínez Salazar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332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048" y="24658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/>
                </a:solidFill>
              </a:rPr>
              <a:t>Enfermedad que se caracteriza por el miedo intenso a ganar peso y por una imagen distorsionada del propio cuerpo. Conduce a un grave adelgazamiento debido a una dieta exagerada y un exceso de ejercicio. 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0997"/>
              </p:ext>
            </p:extLst>
          </p:nvPr>
        </p:nvGraphicFramePr>
        <p:xfrm>
          <a:off x="0" y="301752"/>
          <a:ext cx="10058400" cy="57912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3200" b="1" u="sng" dirty="0">
                          <a:latin typeface="+mj-lt"/>
                        </a:rPr>
                        <a:t>ANOREXIA NERVIOSA.</a:t>
                      </a:r>
                      <a:endParaRPr lang="es-MX" sz="32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4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247121" cy="69037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s-MX" sz="2400" dirty="0"/>
              <a:t>Los factores de riesgo para la anorexia incluyen: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Estar más preocupado o prestarle más atención al peso y la figura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Tener un trastorno de ansiedad en la niñez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Tener una imagen negativa de sí mismo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Tener problemas alimentarios durante la lactancia o la primera infancia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Tener ciertas ideas culturales o sociales respecto de la salud y la belleza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sz="2400" dirty="0"/>
              <a:t>Tratar de ser perfeccionista o demasiado centrado en reglas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733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8428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/>
              <a:t>CARACTERÍSTICAS</a:t>
            </a:r>
            <a:endParaRPr lang="es-MX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0" y="2151626"/>
            <a:ext cx="115366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Rechazo a mantener el peso corporal mínimo normal para su edad y altura, o por encima de éste:(</a:t>
            </a:r>
            <a:r>
              <a:rPr kumimoji="0" 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ej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paciente que en un mes experimentó una pérdida de peso de alrededor de un 15%, hallándose previamente en un peso </a:t>
            </a:r>
            <a:r>
              <a:rPr kumimoji="0" 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mÍnimo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normal).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 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Miedo intenso al aumento de peso o a ponerse obeso, </a:t>
            </a:r>
            <a:r>
              <a:rPr kumimoji="0" 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auque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esté muy por debajo de lo normal.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 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Alteración en la percepción del peso, tamaño o forma corporal: excesiva influencia de la imagen corporal sobre la autovaloración; negación de la gravedad del bajo peso actual. (Siempre se ven "gordos" o desproporcionados, a pesar de estar muy delgados).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 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Amenorrea (cese de la menstruación): pérdida de por lo menos tres periodos menstruales consecutivos.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 </a:t>
            </a:r>
          </a:p>
        </p:txBody>
      </p:sp>
      <p:pic>
        <p:nvPicPr>
          <p:cNvPr id="2058" name="Picture 10" descr="http://olmo.pntic.mec.es/~rjid0000/16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680827" y="2929158"/>
            <a:ext cx="863219" cy="29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olmo.pntic.mec.es/~rjid0000/16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680827" y="3141883"/>
            <a:ext cx="863219" cy="29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lmo.pntic.mec.es/~rjid0000/16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680827" y="3567333"/>
            <a:ext cx="863219" cy="29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2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30808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Síntomas de la anorexia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098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Disminución de peso significativa, atrofia muscular y prominencias óseas.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Excesiva sensibilidad al frío.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Piel pálido-amarillenta, reseca. Puede haber acné y pérdida significativa del cabello, debido a trastornos hormonales.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Debilidad y mareos.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Palpitaciones. Ritmo cardiaco alterado, hipotensión.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Calambres musculares.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Halitosis (mal aliento).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Insomnio.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Aislamiento social.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Desinterés sexual.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/>
              <a:t>Dificultad de concentración y aprendizaje.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255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84280" cy="68675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Problemas que causa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La anorexia puede ser peligrosa. Puede llevar a serios problemas de salud con el tiempo, por ejemplo: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Debilitamiento óseo.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Disminución en los glóbulos blancos que lleva al aumento del riesgo de infección.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Niveles bajos de potasio en la sangre, lo cual puede causar ritmos cardíacos peligrosos.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Falta grave de agua y líquidos en el cuerpo (deshidratación).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Falta de proteína, vitaminas, minerales u otros nutrientes importantes en el cuerpo (desnutrición).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Convulsiones debido a la pérdida de líquido por la diarrea o el vómito repetitivos.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Problemas de la glándula tiroides.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Caries dental.</a:t>
            </a:r>
          </a:p>
        </p:txBody>
      </p:sp>
    </p:spTree>
    <p:extLst>
      <p:ext uri="{BB962C8B-B14F-4D97-AF65-F5344CB8AC3E}">
        <p14:creationId xmlns:p14="http://schemas.microsoft.com/office/powerpoint/2010/main" val="76722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7"/>
            <a:ext cx="11369040" cy="68682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/>
              <a:t>Se han diseñado diferentes programas para tratar la anorexia. Estos pueden incluir cualquiera de las siguientes medidas: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600" dirty="0"/>
              <a:t>Aumento de la actividad social.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600" dirty="0"/>
              <a:t>Disminución de la cantidad de actividad física.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600" dirty="0"/>
              <a:t>Uso de horarios para comer. </a:t>
            </a:r>
          </a:p>
        </p:txBody>
      </p:sp>
    </p:spTree>
    <p:extLst>
      <p:ext uri="{BB962C8B-B14F-4D97-AF65-F5344CB8AC3E}">
        <p14:creationId xmlns:p14="http://schemas.microsoft.com/office/powerpoint/2010/main" val="3263125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52</TotalTime>
  <Words>396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Rockwell</vt:lpstr>
      <vt:lpstr>Rockwell Condensed</vt:lpstr>
      <vt:lpstr>Times New Roman</vt:lpstr>
      <vt:lpstr>Wingdings</vt:lpstr>
      <vt:lpstr>Tipo de madera</vt:lpstr>
      <vt:lpstr>Anorexia por él pentágono</vt:lpstr>
      <vt:lpstr>Enfermedad que se caracteriza por el miedo intenso a ganar peso y por una imagen distorsionada del propio cuerpo. Conduce a un grave adelgazamiento debido a una dieta exagerada y un exceso de ejercicio. </vt:lpstr>
      <vt:lpstr>Causas</vt:lpstr>
      <vt:lpstr>CARACTERÍSTICAS</vt:lpstr>
      <vt:lpstr>Síntomas de la anorexia</vt:lpstr>
      <vt:lpstr>Problemas que causa</vt:lpstr>
      <vt:lpstr>Tratamiento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Anorexia por eL pe</dc:title>
  <dc:creator>Usuario</dc:creator>
  <cp:lastModifiedBy>HP</cp:lastModifiedBy>
  <cp:revision>5</cp:revision>
  <dcterms:created xsi:type="dcterms:W3CDTF">2018-03-03T16:11:10Z</dcterms:created>
  <dcterms:modified xsi:type="dcterms:W3CDTF">2018-03-10T01:57:44Z</dcterms:modified>
</cp:coreProperties>
</file>